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8" r:id="rId1"/>
  </p:sldMasterIdLst>
  <p:sldIdLst>
    <p:sldId id="265" r:id="rId2"/>
    <p:sldId id="257" r:id="rId3"/>
    <p:sldId id="258" r:id="rId4"/>
    <p:sldId id="259" r:id="rId5"/>
    <p:sldId id="260" r:id="rId6"/>
    <p:sldId id="261" r:id="rId7"/>
    <p:sldId id="264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5" d="100"/>
          <a:sy n="75" d="100"/>
        </p:scale>
        <p:origin x="16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174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4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362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4234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77314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92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473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230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611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650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dirty="0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278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smtClean="0"/>
              <a:t>1/13/2021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695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ANGLICKÝ JAZYK</a:t>
            </a:r>
            <a:endParaRPr lang="en-GB" dirty="0"/>
          </a:p>
        </p:txBody>
      </p:sp>
      <p:pic>
        <p:nvPicPr>
          <p:cNvPr id="2050" name="Picture 2" descr="https://www.gt12.sk/uploads/images/logo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873" y="2768234"/>
            <a:ext cx="3084021" cy="2618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61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FEFD77A-ADC7-4D5D-9E82-D09B5D500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Angličtina na gt12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3720ED02-5CCF-40A7-AC09-11FF8FE63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prvý cudzí jazyk vyučovaný na škole</a:t>
            </a:r>
          </a:p>
          <a:p>
            <a:r>
              <a:rPr lang="sk-SK" dirty="0" smtClean="0"/>
              <a:t>1</a:t>
            </a:r>
            <a:r>
              <a:rPr lang="en-US" dirty="0" smtClean="0"/>
              <a:t>4</a:t>
            </a:r>
            <a:r>
              <a:rPr lang="sk-SK" dirty="0" smtClean="0"/>
              <a:t> </a:t>
            </a:r>
            <a:r>
              <a:rPr lang="sk-SK" dirty="0"/>
              <a:t>kvalifikovaných učiteľov + ANJ lektor</a:t>
            </a:r>
          </a:p>
          <a:p>
            <a:r>
              <a:rPr lang="sk-SK" dirty="0"/>
              <a:t>2 špecializované učebne na výučbu ANJ </a:t>
            </a:r>
          </a:p>
          <a:p>
            <a:r>
              <a:rPr lang="sk-SK" dirty="0"/>
              <a:t>maturita na úrovni B2 – štvorročné gymnázium, C1 – päťročné bilingválne štúdium</a:t>
            </a:r>
          </a:p>
          <a:p>
            <a:r>
              <a:rPr lang="pl-PL" dirty="0"/>
              <a:t>moderný </a:t>
            </a:r>
            <a:r>
              <a:rPr lang="pl-PL" dirty="0" smtClean="0"/>
              <a:t>prístup </a:t>
            </a:r>
            <a:r>
              <a:rPr lang="pl-PL" dirty="0"/>
              <a:t>vo vyučovaní s dôrazom na kľúčové kompetencie:</a:t>
            </a:r>
          </a:p>
          <a:p>
            <a:pPr lvl="1"/>
            <a:r>
              <a:rPr lang="pl-PL" dirty="0"/>
              <a:t>čítanie, počúvanie s </a:t>
            </a:r>
            <a:r>
              <a:rPr lang="sk-SK" dirty="0" smtClean="0"/>
              <a:t>porozumením</a:t>
            </a:r>
            <a:r>
              <a:rPr lang="pl-PL" dirty="0" smtClean="0"/>
              <a:t>, </a:t>
            </a:r>
            <a:r>
              <a:rPr lang="pl-PL" dirty="0"/>
              <a:t>písanie, rozprávanie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9220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96103B8-942E-4989-9468-094A29FBE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Anglický lektor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BE46AB9A-62AB-4C2F-8A16-3E0F53F0D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/>
              <a:t>lektor z anglicky hovoriacich krajín</a:t>
            </a:r>
          </a:p>
          <a:p>
            <a:r>
              <a:rPr lang="sk-SK" dirty="0"/>
              <a:t>konverzačné hodiny s dôrazom na autentickú </a:t>
            </a:r>
            <a:r>
              <a:rPr lang="sk-SK" dirty="0" smtClean="0"/>
              <a:t>komunikáciu</a:t>
            </a:r>
            <a:endParaRPr lang="sk-SK" dirty="0"/>
          </a:p>
          <a:p>
            <a:r>
              <a:rPr lang="sk-SK" dirty="0"/>
              <a:t>hodiny v každom ročníku</a:t>
            </a:r>
          </a:p>
          <a:p>
            <a:endParaRPr lang="sk-SK" dirty="0"/>
          </a:p>
          <a:p>
            <a:endParaRPr lang="sk-SK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3D3082A7-98FC-4DA3-ACDA-0C624B29B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307" y="4943737"/>
            <a:ext cx="3185160" cy="159258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AED00503-B921-4DC8-AC4B-6F4469ACB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4798" y="2959997"/>
            <a:ext cx="2879344" cy="151615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xmlns="" id="{5234758A-A7AB-4A4D-AB6C-B365587E0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3229" y="4252631"/>
            <a:ext cx="3027171" cy="151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26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:a16="http://schemas.microsoft.com/office/drawing/2014/main" xmlns="" id="{C37B6611-5F21-4484-A20F-58137CD1CF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4695" y="574029"/>
            <a:ext cx="3376991" cy="46048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D016E895-5E22-4609-ABDB-330FF4929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060" y="574029"/>
            <a:ext cx="3234872" cy="4604800"/>
          </a:xfrm>
          <a:prstGeom prst="rect">
            <a:avLst/>
          </a:prstGeom>
        </p:spPr>
      </p:pic>
      <p:pic>
        <p:nvPicPr>
          <p:cNvPr id="3076" name="Picture 4" descr="New Success - Upper Intermediate - Student&amp;#039;s Book - Peter Mor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1938" y="574029"/>
            <a:ext cx="3236018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8082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4B4EBE7-9F94-4082-8C88-D8C6C062E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Bilingválne štúdium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CA8CC18-122A-44CE-9E44-37002AD0B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1136" y="2455164"/>
            <a:ext cx="7729728" cy="3101983"/>
          </a:xfrm>
        </p:spPr>
        <p:txBody>
          <a:bodyPr>
            <a:normAutofit/>
          </a:bodyPr>
          <a:lstStyle/>
          <a:p>
            <a:r>
              <a:rPr lang="sk-SK" sz="2400" dirty="0"/>
              <a:t>1. ročník zameraný na intenzívnu jazykovú </a:t>
            </a:r>
            <a:r>
              <a:rPr lang="sk-SK" sz="2400" dirty="0" smtClean="0"/>
              <a:t>prípravu študentov </a:t>
            </a:r>
            <a:endParaRPr lang="sk-SK" sz="2400" dirty="0"/>
          </a:p>
          <a:p>
            <a:pPr lvl="1"/>
            <a:r>
              <a:rPr lang="sk-SK" sz="2000" dirty="0" smtClean="0"/>
              <a:t>(</a:t>
            </a:r>
            <a:r>
              <a:rPr lang="en-US" sz="2000" dirty="0" smtClean="0"/>
              <a:t>9</a:t>
            </a:r>
            <a:r>
              <a:rPr lang="sk-SK" sz="2000" dirty="0" smtClean="0"/>
              <a:t> </a:t>
            </a:r>
            <a:r>
              <a:rPr lang="sk-SK" sz="2000" dirty="0"/>
              <a:t>hodín ANJ + </a:t>
            </a:r>
            <a:r>
              <a:rPr lang="en-US" sz="2000" dirty="0" smtClean="0"/>
              <a:t>1</a:t>
            </a:r>
            <a:r>
              <a:rPr lang="sk-SK" sz="2000" dirty="0" smtClean="0"/>
              <a:t> </a:t>
            </a:r>
            <a:r>
              <a:rPr lang="sk-SK" sz="2000" dirty="0"/>
              <a:t>KAJ </a:t>
            </a:r>
            <a:r>
              <a:rPr lang="en-US" sz="2000" dirty="0" smtClean="0"/>
              <a:t>+</a:t>
            </a:r>
            <a:r>
              <a:rPr lang="sk-SK" sz="2000" dirty="0" smtClean="0"/>
              <a:t>1</a:t>
            </a:r>
            <a:r>
              <a:rPr lang="en-US" sz="2000" dirty="0" smtClean="0"/>
              <a:t>I</a:t>
            </a:r>
            <a:r>
              <a:rPr lang="sk-SK" sz="2000" dirty="0" smtClean="0"/>
              <a:t> </a:t>
            </a:r>
            <a:r>
              <a:rPr lang="sk-SK" sz="2000" dirty="0" smtClean="0"/>
              <a:t>GEO + 1 ANL + 1 RAK</a:t>
            </a:r>
            <a:r>
              <a:rPr lang="en-US" sz="2000" dirty="0" smtClean="0"/>
              <a:t> </a:t>
            </a:r>
            <a:r>
              <a:rPr lang="sk-SK" sz="2000" dirty="0" smtClean="0"/>
              <a:t>do </a:t>
            </a:r>
            <a:r>
              <a:rPr lang="sk-SK" sz="2000" dirty="0"/>
              <a:t>týždňa)</a:t>
            </a:r>
          </a:p>
          <a:p>
            <a:r>
              <a:rPr lang="sk-SK" sz="2400" dirty="0"/>
              <a:t>odborné predmety v ANJ od 2. ročníka štúdia:</a:t>
            </a:r>
          </a:p>
          <a:p>
            <a:pPr lvl="1"/>
            <a:r>
              <a:rPr lang="sk-SK" sz="2000" dirty="0"/>
              <a:t>DEJ, </a:t>
            </a:r>
            <a:r>
              <a:rPr lang="sk-SK" sz="2000" dirty="0" smtClean="0"/>
              <a:t>GEO, OBN, BIO, INF </a:t>
            </a:r>
            <a:endParaRPr lang="sk-SK" sz="2000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D63627AD-5877-4BD4-84F2-B9A17829C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1714">
            <a:off x="6629623" y="4530578"/>
            <a:ext cx="4896027" cy="1821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45358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A48EC65-09E1-44E1-9BFE-5DC0C4EDC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Maturita C1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xmlns="" id="{6E2A45EA-8896-4EB9-8C24-C3AB794B8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/>
              <a:t>5. ročník – povinná maturita na úrovni C1 </a:t>
            </a:r>
          </a:p>
          <a:p>
            <a:r>
              <a:rPr lang="sk-SK" dirty="0"/>
              <a:t>pozostáva z písomného testu, slohovej práce a ústnej skúšky</a:t>
            </a:r>
          </a:p>
          <a:p>
            <a:r>
              <a:rPr lang="sk-SK" dirty="0"/>
              <a:t>ústna časť skúšky – opis obrázkov, rozhovor na 1 zo 16 komunikačných tém, </a:t>
            </a:r>
            <a:r>
              <a:rPr lang="sk-SK" dirty="0" err="1" smtClean="0"/>
              <a:t>rolová</a:t>
            </a:r>
            <a:r>
              <a:rPr lang="sk-SK" dirty="0" smtClean="0"/>
              <a:t> </a:t>
            </a:r>
            <a:r>
              <a:rPr lang="sk-SK" dirty="0"/>
              <a:t>hra</a:t>
            </a:r>
          </a:p>
          <a:p>
            <a:r>
              <a:rPr lang="sk-SK" dirty="0"/>
              <a:t>možnosť maturovať v ANJ z odborných predmetov, </a:t>
            </a:r>
            <a:r>
              <a:rPr lang="sk-SK" dirty="0" smtClean="0"/>
              <a:t>ktoré sa </a:t>
            </a:r>
            <a:r>
              <a:rPr lang="sk-SK" dirty="0"/>
              <a:t>vyučujú v ANJ</a:t>
            </a:r>
          </a:p>
          <a:p>
            <a:r>
              <a:rPr lang="sk-SK" dirty="0"/>
              <a:t>možnosť vykonať štátnu skúšku z ANJ jazyka</a:t>
            </a:r>
          </a:p>
        </p:txBody>
      </p:sp>
    </p:spTree>
    <p:extLst>
      <p:ext uri="{BB962C8B-B14F-4D97-AF65-F5344CB8AC3E}">
        <p14:creationId xmlns:p14="http://schemas.microsoft.com/office/powerpoint/2010/main" val="3785457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:a16="http://schemas.microsoft.com/office/drawing/2014/main" xmlns="" id="{87273A3E-86C9-4BBE-B3F3-AB31804D9B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39" r="5172"/>
          <a:stretch/>
        </p:blipFill>
        <p:spPr>
          <a:xfrm>
            <a:off x="20" y="-121910"/>
            <a:ext cx="12191980" cy="697991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916E29A6-7474-47BD-BAFD-902BC5A244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19274" y="4667249"/>
            <a:ext cx="8772525" cy="1234219"/>
          </a:xfrm>
          <a:solidFill>
            <a:schemeClr val="tx1">
              <a:lumMod val="65000"/>
              <a:alpha val="60000"/>
            </a:schemeClr>
          </a:solidFill>
          <a:ln w="38100" cap="sq">
            <a:solidFill>
              <a:schemeClr val="tx1"/>
            </a:solidFill>
            <a:miter lim="800000"/>
          </a:ln>
        </p:spPr>
        <p:txBody>
          <a:bodyPr anchor="ctr">
            <a:normAutofit/>
          </a:bodyPr>
          <a:lstStyle/>
          <a:p>
            <a:r>
              <a:rPr lang="sk-SK" dirty="0">
                <a:solidFill>
                  <a:schemeClr val="tx1"/>
                </a:solidFill>
              </a:rPr>
              <a:t>Ďakujeme za pozornosť</a:t>
            </a:r>
          </a:p>
        </p:txBody>
      </p:sp>
    </p:spTree>
    <p:extLst>
      <p:ext uri="{BB962C8B-B14F-4D97-AF65-F5344CB8AC3E}">
        <p14:creationId xmlns:p14="http://schemas.microsoft.com/office/powerpoint/2010/main" val="3343630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alík">
  <a:themeElements>
    <a:clrScheme name="Modrá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Balík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lík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A425FB89-E954-4A2A-81DC-D90804A94DB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TM10001115[[fn=Balík]]</Template>
  <TotalTime>67</TotalTime>
  <Words>126</Words>
  <Application>Microsoft Office PowerPoint</Application>
  <PresentationFormat>Widescreen</PresentationFormat>
  <Paragraphs>24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Gill Sans MT</vt:lpstr>
      <vt:lpstr>Balík</vt:lpstr>
      <vt:lpstr>ANGLICKÝ JAZYK</vt:lpstr>
      <vt:lpstr>Angličtina na gt12</vt:lpstr>
      <vt:lpstr>Anglický lektor</vt:lpstr>
      <vt:lpstr>PowerPoint Presentation</vt:lpstr>
      <vt:lpstr>Bilingválne štúdium</vt:lpstr>
      <vt:lpstr>Maturita C1</vt:lpstr>
      <vt:lpstr>Ďakujeme za pozornosť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Gt12 AnglickÝ JAZYK</dc:title>
  <dc:creator>Katarína Martinková</dc:creator>
  <cp:lastModifiedBy>Gabika</cp:lastModifiedBy>
  <cp:revision>14</cp:revision>
  <dcterms:created xsi:type="dcterms:W3CDTF">2019-01-24T11:31:45Z</dcterms:created>
  <dcterms:modified xsi:type="dcterms:W3CDTF">2021-01-13T14:22:32Z</dcterms:modified>
</cp:coreProperties>
</file>