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1F261-20DC-4976-B1A4-E15110115C26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76AEA-B61C-4A33-819C-0B61EC25F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10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76AEA-B61C-4A33-819C-0B61EC25FAF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53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3164700-14D4-45FE-A344-133C7397FE4D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4FB7-4E16-4B9F-A17B-28AFCC287FAC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50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4700-14D4-45FE-A344-133C7397FE4D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4FB7-4E16-4B9F-A17B-28AFCC287F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1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4700-14D4-45FE-A344-133C7397FE4D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4FB7-4E16-4B9F-A17B-28AFCC287FAC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26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4700-14D4-45FE-A344-133C7397FE4D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4FB7-4E16-4B9F-A17B-28AFCC287F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45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4700-14D4-45FE-A344-133C7397FE4D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4FB7-4E16-4B9F-A17B-28AFCC287FAC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73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4700-14D4-45FE-A344-133C7397FE4D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4FB7-4E16-4B9F-A17B-28AFCC287F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41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4700-14D4-45FE-A344-133C7397FE4D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4FB7-4E16-4B9F-A17B-28AFCC287F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737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4700-14D4-45FE-A344-133C7397FE4D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4FB7-4E16-4B9F-A17B-28AFCC287F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58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4700-14D4-45FE-A344-133C7397FE4D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4FB7-4E16-4B9F-A17B-28AFCC287F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32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4700-14D4-45FE-A344-133C7397FE4D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4FB7-4E16-4B9F-A17B-28AFCC287F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94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4700-14D4-45FE-A344-133C7397FE4D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4FB7-4E16-4B9F-A17B-28AFCC287FAC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92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3164700-14D4-45FE-A344-133C7397FE4D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A114FB7-4E16-4B9F-A17B-28AFCC287FAC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25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A8CC57-6670-4E45-B70D-AB882974D5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Biológia v anglickom jazyku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59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jekt pre obsah 4">
            <a:extLst>
              <a:ext uri="{FF2B5EF4-FFF2-40B4-BE49-F238E27FC236}">
                <a16:creationId xmlns:a16="http://schemas.microsoft.com/office/drawing/2014/main" id="{0C6112B4-D9A9-4DF7-ABCE-945926E0BE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128" y="40935"/>
            <a:ext cx="4642339" cy="6817065"/>
          </a:xfr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37A917CF-DD18-4AE0-9152-D3AE0C00B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27" y="86878"/>
            <a:ext cx="5042030" cy="6725178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258838D6-FB37-4CCE-A96A-707E32CC1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927" y="-40884"/>
            <a:ext cx="10424160" cy="693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6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FC9F27E-FBEB-4681-8FFF-80E3C528A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791" y="675248"/>
            <a:ext cx="10635175" cy="5501715"/>
          </a:xfrm>
        </p:spPr>
        <p:txBody>
          <a:bodyPr>
            <a:normAutofit fontScale="92500"/>
          </a:bodyPr>
          <a:lstStyle/>
          <a:p>
            <a:r>
              <a:rPr lang="sk-SK" sz="3600" dirty="0"/>
              <a:t>nový predmet v ponuke bilingválne vyučovaných predmetov</a:t>
            </a:r>
          </a:p>
          <a:p>
            <a:pPr marL="0" indent="0">
              <a:buNone/>
            </a:pPr>
            <a:endParaRPr lang="sk-SK" sz="3600" dirty="0"/>
          </a:p>
          <a:p>
            <a:r>
              <a:rPr lang="sk-SK" sz="3600" dirty="0"/>
              <a:t>1. – 4. ročník bilingválneho štúdia</a:t>
            </a:r>
          </a:p>
          <a:p>
            <a:r>
              <a:rPr lang="sk-SK" sz="3600" dirty="0"/>
              <a:t>voliteľné semináre: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/>
              <a:t> 4. ročník – 2 hodiny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/>
              <a:t> 5. ročník – 5 hodín 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sz="3600" dirty="0"/>
          </a:p>
          <a:p>
            <a:pPr marL="0" indent="0">
              <a:buNone/>
            </a:pPr>
            <a:r>
              <a:rPr lang="sk-SK" sz="3600" dirty="0"/>
              <a:t>príprava na štátnu jazykovú skúšku a na vysokoškolské štúdium (hlavne v zahraničí)</a:t>
            </a:r>
          </a:p>
          <a:p>
            <a:endParaRPr lang="sk-SK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767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F5A595-2DBD-4E0F-A1AB-F92344DC1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Biology Topics for the 1</a:t>
            </a:r>
            <a:r>
              <a:rPr lang="en-US" baseline="30000" dirty="0"/>
              <a:t>st</a:t>
            </a:r>
            <a:r>
              <a:rPr lang="en-US" dirty="0"/>
              <a:t> year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98B5C58-9C98-4D82-B32F-FDEBE5484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28361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hlinkClick r:id="rId3" action="ppaction://hlinksldjump"/>
              </a:rPr>
              <a:t>Biology as a science</a:t>
            </a: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hlinkClick r:id="rId4" action="ppaction://hlinksldjump"/>
              </a:rPr>
              <a:t>Cell</a:t>
            </a: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hlinkClick r:id="rId5" action="ppaction://hlinksldjump"/>
              </a:rPr>
              <a:t>Non-cellular and prokaryotic organisms</a:t>
            </a: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hlinkClick r:id="rId6" action="ppaction://hlinksldjump"/>
              </a:rPr>
              <a:t>Plant biology</a:t>
            </a:r>
            <a:r>
              <a:rPr lang="sk-SK" sz="3200" dirty="0">
                <a:hlinkClick r:id="rId6" action="ppaction://hlinksldjump"/>
              </a:rPr>
              <a:t> and </a:t>
            </a:r>
            <a:r>
              <a:rPr lang="en-US" sz="3200" dirty="0">
                <a:hlinkClick r:id="rId6" action="ppaction://hlinksldjump"/>
              </a:rPr>
              <a:t>systematics</a:t>
            </a: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hlinkClick r:id="rId7" action="ppaction://hlinksldjump"/>
              </a:rPr>
              <a:t>Fungi</a:t>
            </a: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hlinkClick r:id="rId8" action="ppaction://hlinksldjump"/>
              </a:rPr>
              <a:t>Ecology</a:t>
            </a:r>
            <a:endParaRPr lang="sk-SK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sk-SK" sz="3200" dirty="0"/>
              <a:t> </a:t>
            </a:r>
            <a:r>
              <a:rPr lang="en-US" sz="3200" dirty="0"/>
              <a:t>each slide contains example worksheets and activities</a:t>
            </a:r>
          </a:p>
        </p:txBody>
      </p:sp>
    </p:spTree>
    <p:extLst>
      <p:ext uri="{BB962C8B-B14F-4D97-AF65-F5344CB8AC3E}">
        <p14:creationId xmlns:p14="http://schemas.microsoft.com/office/powerpoint/2010/main" val="171887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ok 16">
            <a:extLst>
              <a:ext uri="{FF2B5EF4-FFF2-40B4-BE49-F238E27FC236}">
                <a16:creationId xmlns:a16="http://schemas.microsoft.com/office/drawing/2014/main" id="{85D92014-18E6-41A4-8E8C-F8E6B0688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16" y="1729691"/>
            <a:ext cx="10321367" cy="516068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7D4E826-33EC-4DE6-A813-3C1DC6BA1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Biology as a science</a:t>
            </a:r>
          </a:p>
        </p:txBody>
      </p:sp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AF67AC74-6EE5-4079-AA4F-C487297A2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6112"/>
            <a:ext cx="10515600" cy="4351338"/>
          </a:xfrm>
        </p:spPr>
        <p:txBody>
          <a:bodyPr/>
          <a:lstStyle/>
          <a:p>
            <a:r>
              <a:rPr lang="en-US" dirty="0"/>
              <a:t>„the boring“ things that are needed for better understanding of the fun parts of biology</a:t>
            </a:r>
          </a:p>
        </p:txBody>
      </p:sp>
      <p:pic>
        <p:nvPicPr>
          <p:cNvPr id="10" name="Zástupný objekt pre obsah 4">
            <a:extLst>
              <a:ext uri="{FF2B5EF4-FFF2-40B4-BE49-F238E27FC236}">
                <a16:creationId xmlns:a16="http://schemas.microsoft.com/office/drawing/2014/main" id="{38EB7987-1042-4035-87F1-F82C7FB4B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58" y="585216"/>
            <a:ext cx="9175971" cy="5269597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F020EFC6-25E5-412A-B64B-992A36A051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7649" y="394513"/>
            <a:ext cx="6106551" cy="6068973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A63353F4-2DB6-4785-8AF9-47E86977DE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683234"/>
            <a:ext cx="8305941" cy="526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7C2147-9876-4D0D-B3C5-FCBC0BD65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FC9DCC24-1861-460B-88EF-060CE138B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9683" y="280930"/>
            <a:ext cx="4651735" cy="6211945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599686D0-A002-4FDB-8899-A5007AB8E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653" y="280930"/>
            <a:ext cx="4764602" cy="6348328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8E68CE02-EF84-4884-A18A-58BC0414F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035" y="-47055"/>
            <a:ext cx="5297714" cy="6867913"/>
          </a:xfrm>
          <a:prstGeom prst="rect">
            <a:avLst/>
          </a:prstGeom>
        </p:spPr>
      </p:pic>
      <p:pic>
        <p:nvPicPr>
          <p:cNvPr id="10" name="Zástupný symbol obsahu 4">
            <a:extLst>
              <a:ext uri="{FF2B5EF4-FFF2-40B4-BE49-F238E27FC236}">
                <a16:creationId xmlns:a16="http://schemas.microsoft.com/office/drawing/2014/main" id="{E5015D77-40AF-41BC-89E8-9037E5635D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82" y="37142"/>
            <a:ext cx="5388339" cy="6933727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9C0CC435-A6F4-49C2-A79A-9C6EB7AB87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484" y="-147390"/>
            <a:ext cx="3827583" cy="6865821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56BE880F-87A9-4EBD-A1DB-AFC7C55556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464" y="797680"/>
            <a:ext cx="7172150" cy="497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7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4B0E9CB7-E3A4-496E-816D-45C1684F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144" y="-386446"/>
            <a:ext cx="8188014" cy="409400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A6CD613-3604-496C-8372-35D0AB7DF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09" y="75702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Non-cellular and prokaryotic </a:t>
            </a:r>
            <a:r>
              <a:rPr lang="sk-SK" dirty="0"/>
              <a:t> </a:t>
            </a:r>
            <a:r>
              <a:rPr lang="en-US" dirty="0"/>
              <a:t>organisms</a:t>
            </a:r>
            <a:endParaRPr lang="en-GB" dirty="0"/>
          </a:p>
        </p:txBody>
      </p:sp>
      <p:pic>
        <p:nvPicPr>
          <p:cNvPr id="11" name="Zástupný objekt pre obsah 10">
            <a:extLst>
              <a:ext uri="{FF2B5EF4-FFF2-40B4-BE49-F238E27FC236}">
                <a16:creationId xmlns:a16="http://schemas.microsoft.com/office/drawing/2014/main" id="{787C3035-126B-4787-BAB3-4CA7529C1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1870" y="227460"/>
            <a:ext cx="5100405" cy="6661185"/>
          </a:xfr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F6CB2B04-B410-4147-B6E5-2302CE5F4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894" y="227460"/>
            <a:ext cx="5100405" cy="6743393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06AD8018-E3EF-46F6-8F0B-0AFA695CB7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0876" y="33623"/>
            <a:ext cx="6043675" cy="665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9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7107D55-FE96-43E3-B097-08CE4EEE1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092" y="1166887"/>
            <a:ext cx="6981372" cy="523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E1CA6CB-639A-476D-9483-E227E24D4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Fungi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44EB75A-9412-4CE9-9C69-CC7447B41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854" y="0"/>
            <a:ext cx="5297537" cy="685800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B9513AD6-025B-4481-82A3-212F99E4F3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17" y="0"/>
            <a:ext cx="5297537" cy="685800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F5E5900A-DFCF-4B40-9FBE-B9CDEC0FD4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7910" y="250928"/>
            <a:ext cx="5537053" cy="6356144"/>
          </a:xfrm>
          <a:prstGeom prst="rect">
            <a:avLst/>
          </a:prstGeom>
        </p:spPr>
      </p:pic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963ED5FA-2C29-4B56-ABA8-705002769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626" y="2350357"/>
            <a:ext cx="9720073" cy="402336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8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405607-8BF6-4FF7-91F9-99AF61C05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 biology and systematics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66C4442A-55F5-428B-9CD9-62D1FC530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344" y="2286000"/>
            <a:ext cx="8045450" cy="4022725"/>
          </a:xfr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765B839-550C-475F-8850-AB0D2C310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17" y="1507808"/>
            <a:ext cx="6940508" cy="561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403BA7D0-A5F7-43E8-B538-AF6FF1A00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2339" y="1541620"/>
            <a:ext cx="7856052" cy="531638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33B920B-3C4C-4BC9-8BD1-F4553A74E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24" y="716795"/>
            <a:ext cx="7476660" cy="561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9F775A11-EE47-4832-AEA0-110B9ADDA8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4317" y="732008"/>
            <a:ext cx="4843096" cy="6090359"/>
          </a:xfrm>
          <a:prstGeom prst="rect">
            <a:avLst/>
          </a:prstGeom>
        </p:spPr>
      </p:pic>
      <p:pic>
        <p:nvPicPr>
          <p:cNvPr id="1030" name="Picture 6" descr="Learn about Carnivorous Plant Taxonomy - Carnivorous Plant Resource">
            <a:extLst>
              <a:ext uri="{FF2B5EF4-FFF2-40B4-BE49-F238E27FC236}">
                <a16:creationId xmlns:a16="http://schemas.microsoft.com/office/drawing/2014/main" id="{9332A922-AB06-45F8-A280-220F5E67B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17" y="680777"/>
            <a:ext cx="10282309" cy="581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23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7764D9AA-D539-4E82-8819-DE89C3834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" y="530518"/>
            <a:ext cx="11868444" cy="5934222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42D106E-17C1-4661-BF24-C2C3F5429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Ecology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E708B810-C1EB-4F8E-ACED-6964B1F0F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441" y="205162"/>
            <a:ext cx="4674943" cy="6233257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CAB704C9-F94F-4878-82A7-87840AAD8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109" y="262806"/>
            <a:ext cx="8651781" cy="6188774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7AAC44A5-1DFB-44A0-A3EA-48C61B7827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799" y="109977"/>
            <a:ext cx="8942364" cy="632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0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TM02900720[[fn=Integrál]]</Template>
  <TotalTime>195</TotalTime>
  <Words>112</Words>
  <Application>Microsoft Office PowerPoint</Application>
  <PresentationFormat>Širokouhlá</PresentationFormat>
  <Paragraphs>25</Paragraphs>
  <Slides>10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7" baseType="lpstr">
      <vt:lpstr>Arial</vt:lpstr>
      <vt:lpstr>Calibri</vt:lpstr>
      <vt:lpstr>Tw Cen MT</vt:lpstr>
      <vt:lpstr>Tw Cen MT Condensed</vt:lpstr>
      <vt:lpstr>Wingdings</vt:lpstr>
      <vt:lpstr>Wingdings 3</vt:lpstr>
      <vt:lpstr>Integrál</vt:lpstr>
      <vt:lpstr>Biológia v anglickom jazyku</vt:lpstr>
      <vt:lpstr>Prezentácia programu PowerPoint</vt:lpstr>
      <vt:lpstr>Biology Topics for the 1st year</vt:lpstr>
      <vt:lpstr>Biology as a science</vt:lpstr>
      <vt:lpstr>Cell</vt:lpstr>
      <vt:lpstr>Non-cellular and prokaryotic  organisms</vt:lpstr>
      <vt:lpstr>Fungi</vt:lpstr>
      <vt:lpstr>Plant biology and systematics</vt:lpstr>
      <vt:lpstr>Ecology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Biológia v anglickom jazyku</dc:title>
  <dc:creator>Lucka</dc:creator>
  <cp:lastModifiedBy>Lucka</cp:lastModifiedBy>
  <cp:revision>26</cp:revision>
  <dcterms:created xsi:type="dcterms:W3CDTF">2020-12-29T17:27:50Z</dcterms:created>
  <dcterms:modified xsi:type="dcterms:W3CDTF">2020-12-30T15:52:43Z</dcterms:modified>
</cp:coreProperties>
</file>